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35C61-8C08-481D-8479-E794A801F9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8EDC67-A88F-46FB-A8B7-92EDC00926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87183-F501-4441-9FD8-1A9F533D7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65B15-8AED-4530-B7D4-A713EDF66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27A5AE-8744-4C97-9F69-01E669D84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017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EF953-A742-4AF4-AA76-3189DB2CF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D8F3D7-62B0-4499-849B-D707680DCF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E81F1-4146-4641-9D05-8662B4D252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1B0C16-D949-4C53-ABF1-5345D79FB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3D4358-9650-4799-B205-C826A7A1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440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F4043B-A625-4297-99F0-7B7A866D7F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EC2798-F493-43DD-8442-286E09204D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502389-9D05-4A08-AC29-CCFD7AC9B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ACB063-C0C6-48CA-8A40-86498D868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AD92AB-E85A-4D23-B786-5E262AD42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603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69352-E287-42DF-A9F2-82013813D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9E192-269B-4D2A-9B70-C2148138B3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EF4ECB-0F61-429B-B72B-F8439298F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5B6E47-8EA5-4434-99E0-30FABCE39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985BF-B889-4BB1-8520-0985F30757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46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895AD-A634-4A84-A4F5-AC9614514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A4EEA-8312-4E0E-96DB-55E5AE18F9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291E40-3225-41F2-8DED-C7973B0936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1AD72-CC7D-414E-BE16-0AD6FCCBB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A3F183-CDBF-4857-8A33-0A5A925FF5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924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1911C-A014-4FE1-B7D6-F364180EF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7CC15-F18E-4FE3-B28B-3E6AFB5435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B99CC6-AD58-4F23-BAF0-76BED14F88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27F815-25A7-43AE-A1D5-9EE008D71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032CEA-B61B-4D32-BD43-DBE3B804F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235FED-AE89-4000-B90A-1BB5FB0D06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236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F0221-0DC2-40D5-9744-77635B9F7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D3878-D3A5-47D9-A86B-E9AF08F15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60B72-593C-4F2B-AFB2-08660EDCA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6C8CB1-709B-468B-9CC1-441EDC840F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61DC22-94EF-4655-B142-E9A2289BAB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65D1F7-6781-49BB-BE2E-198B02485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352A93-D22E-40DF-9BEA-5C9691362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9A43D-4F29-498A-B9A5-226523D10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198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C5456-FDC5-4673-9DCB-2667A9ECD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81FC98-049C-454E-BC21-17C4ECB03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8CF97-70E0-4C4D-98CA-F12A19DD5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ED1A62-C4A8-4B98-AB5F-56614B8FD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432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5E26DF-F51F-49A7-B632-7A841FCFC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F22486-F927-45C2-A33B-40A7B5E5B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1123BF-B783-4CB6-8919-FFAB45731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179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4A2D8-F4C8-4F2F-B339-19E58BDDEB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BDCCF-1C67-4B2F-89CB-282182C03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060B1-1E91-433F-A5AE-471743B72F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3F08C4-A7E0-4E35-9DDB-B95F74D9A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B8DCE0-54C6-4BE3-BBCE-9774E948B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2C87C8-7B86-4296-B14E-4D7A6B446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1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D4F8A-B1EC-4172-AB42-411F32299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2D202F-EC43-43BA-83FA-05D907C091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FE0D1-8BDC-4CC4-9D3C-1876C0D8B5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FFA5ED-3518-4F67-882F-CF082450D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6F84C9-FB6A-404B-887F-5D03A1A9E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236894-1D87-43F5-9AC7-3CC1FC13F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961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CB4097-A8E2-44A6-9289-5440D0D5F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156092-63AA-4C68-AC79-3EB1793B3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F6788-C9BF-4D32-AE2F-4EFA9AB90A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A1CD-032B-4D19-ACAB-99CE44DF3DF4}" type="datetimeFigureOut">
              <a:rPr lang="en-US" smtClean="0"/>
              <a:t>1/14/2019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EF835-D43C-49A1-8C4B-5CD87B384A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7642A-5E1B-4CB6-9DE3-8482C842DA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2D43E-2F67-449C-A50A-28FF6DA0C2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994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9D17DE-1C6E-4B71-9F60-873ECF59A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DD0330"/>
                </a:solidFill>
              </a:rPr>
              <a:t>Editing a Product</a:t>
            </a:r>
          </a:p>
        </p:txBody>
      </p:sp>
    </p:spTree>
    <p:extLst>
      <p:ext uri="{BB962C8B-B14F-4D97-AF65-F5344CB8AC3E}">
        <p14:creationId xmlns:p14="http://schemas.microsoft.com/office/powerpoint/2010/main" val="143767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2AF1D5-74DE-490E-8FAF-3B81C7A45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1F5DA74-0855-4192-B3E3-4337428E1A97}"/>
              </a:ext>
            </a:extLst>
          </p:cNvPr>
          <p:cNvSpPr/>
          <p:nvPr/>
        </p:nvSpPr>
        <p:spPr>
          <a:xfrm>
            <a:off x="11370365" y="6493565"/>
            <a:ext cx="728870" cy="2650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302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F3B871-8524-44EC-B7A6-603C803CC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BE310C8-F628-43E8-BADC-703F121E9279}"/>
              </a:ext>
            </a:extLst>
          </p:cNvPr>
          <p:cNvSpPr/>
          <p:nvPr/>
        </p:nvSpPr>
        <p:spPr>
          <a:xfrm>
            <a:off x="11370365" y="6493565"/>
            <a:ext cx="728870" cy="2650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7928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439F7C-4C88-4650-9D00-6CEF4C35D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2723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BC9490-A2D6-45CE-8E54-7A0171C7D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42345F8-78D2-47E7-A4C9-F2C92EDE3F49}"/>
              </a:ext>
            </a:extLst>
          </p:cNvPr>
          <p:cNvSpPr/>
          <p:nvPr/>
        </p:nvSpPr>
        <p:spPr>
          <a:xfrm>
            <a:off x="11370365" y="6493565"/>
            <a:ext cx="728870" cy="2650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651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67D6A52-777C-46AF-B8B7-FC233BBE6E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A385386-40D5-4BB1-A5C5-41E71479D1B2}"/>
              </a:ext>
            </a:extLst>
          </p:cNvPr>
          <p:cNvSpPr/>
          <p:nvPr/>
        </p:nvSpPr>
        <p:spPr>
          <a:xfrm>
            <a:off x="11370365" y="6493565"/>
            <a:ext cx="728870" cy="2650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049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D4E61E-2864-488C-BBF5-070EFAD10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0087E74-831A-46D8-A230-C0D0065D45D1}"/>
              </a:ext>
            </a:extLst>
          </p:cNvPr>
          <p:cNvSpPr/>
          <p:nvPr/>
        </p:nvSpPr>
        <p:spPr>
          <a:xfrm>
            <a:off x="11370365" y="6493565"/>
            <a:ext cx="728870" cy="2650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200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503FC5-7951-4B50-9276-1A5C080285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8F84119-BA43-4C5A-A34F-72E3F363C7DA}"/>
              </a:ext>
            </a:extLst>
          </p:cNvPr>
          <p:cNvSpPr/>
          <p:nvPr/>
        </p:nvSpPr>
        <p:spPr>
          <a:xfrm>
            <a:off x="11370365" y="6493565"/>
            <a:ext cx="728870" cy="2650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955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5C689B-46F9-4045-BBA4-5E8B25D07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90E130A-16E0-4DB4-A56E-93173159E3C4}"/>
              </a:ext>
            </a:extLst>
          </p:cNvPr>
          <p:cNvSpPr/>
          <p:nvPr/>
        </p:nvSpPr>
        <p:spPr>
          <a:xfrm>
            <a:off x="11370365" y="6493565"/>
            <a:ext cx="728870" cy="2650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989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AFE95A-7B51-45C1-A35A-8E9430F246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AA70B65-2CE7-4011-9CAD-F92CED6BD4D8}"/>
              </a:ext>
            </a:extLst>
          </p:cNvPr>
          <p:cNvSpPr/>
          <p:nvPr/>
        </p:nvSpPr>
        <p:spPr>
          <a:xfrm>
            <a:off x="11370365" y="6493565"/>
            <a:ext cx="728870" cy="2650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433920A-7AFA-465C-A334-7E2883053449}"/>
              </a:ext>
            </a:extLst>
          </p:cNvPr>
          <p:cNvCxnSpPr>
            <a:cxnSpLocks/>
          </p:cNvCxnSpPr>
          <p:nvPr/>
        </p:nvCxnSpPr>
        <p:spPr>
          <a:xfrm flipH="1" flipV="1">
            <a:off x="6480313" y="4002158"/>
            <a:ext cx="185530" cy="344555"/>
          </a:xfrm>
          <a:prstGeom prst="straightConnector1">
            <a:avLst/>
          </a:prstGeom>
          <a:ln w="285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7AC2A0A-5F44-4A36-A386-F1B86B4CFA5C}"/>
              </a:ext>
            </a:extLst>
          </p:cNvPr>
          <p:cNvSpPr txBox="1"/>
          <p:nvPr/>
        </p:nvSpPr>
        <p:spPr>
          <a:xfrm>
            <a:off x="5592417" y="4346713"/>
            <a:ext cx="2669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Don’t need to unsubscribe</a:t>
            </a:r>
          </a:p>
        </p:txBody>
      </p:sp>
    </p:spTree>
    <p:extLst>
      <p:ext uri="{BB962C8B-B14F-4D97-AF65-F5344CB8AC3E}">
        <p14:creationId xmlns:p14="http://schemas.microsoft.com/office/powerpoint/2010/main" val="8256784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446D4F-97B4-4104-87DB-8B994AF86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E35407E-1EEF-4813-BC37-284E0451A4A9}"/>
              </a:ext>
            </a:extLst>
          </p:cNvPr>
          <p:cNvSpPr/>
          <p:nvPr/>
        </p:nvSpPr>
        <p:spPr>
          <a:xfrm>
            <a:off x="11370365" y="6493565"/>
            <a:ext cx="728870" cy="2650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011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0C9379-0BA5-455C-B328-13417ADFD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24BC63D-69B7-44AB-A0A6-D3607BC1E256}"/>
              </a:ext>
            </a:extLst>
          </p:cNvPr>
          <p:cNvSpPr/>
          <p:nvPr/>
        </p:nvSpPr>
        <p:spPr>
          <a:xfrm>
            <a:off x="11370365" y="6493565"/>
            <a:ext cx="728870" cy="2650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586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9D1CF3-8C24-4DE2-94B2-0A2B3EF7D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8FBAEBE-E828-4CEC-A442-6B6F86AFA780}"/>
              </a:ext>
            </a:extLst>
          </p:cNvPr>
          <p:cNvSpPr/>
          <p:nvPr/>
        </p:nvSpPr>
        <p:spPr>
          <a:xfrm>
            <a:off x="11370365" y="6493565"/>
            <a:ext cx="728870" cy="265044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512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7</Words>
  <Application>Microsoft Office PowerPoint</Application>
  <PresentationFormat>Widescreen</PresentationFormat>
  <Paragraphs>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Editing a Product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Editing a Product</dc:title>
  <dc:creator>Lucid Unity</dc:creator>
  <cp:lastModifiedBy>Lucid Unity</cp:lastModifiedBy>
  <cp:revision>15</cp:revision>
  <dcterms:created xsi:type="dcterms:W3CDTF">2019-01-14T02:36:41Z</dcterms:created>
  <dcterms:modified xsi:type="dcterms:W3CDTF">2019-01-14T02:52:06Z</dcterms:modified>
</cp:coreProperties>
</file>

<file path=docProps/thumbnail.jpeg>
</file>